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0" r:id="rId5"/>
    <p:sldId id="264" r:id="rId6"/>
    <p:sldId id="263" r:id="rId7"/>
    <p:sldId id="267" r:id="rId8"/>
    <p:sldId id="265" r:id="rId9"/>
    <p:sldId id="273" r:id="rId10"/>
    <p:sldId id="274" r:id="rId11"/>
    <p:sldId id="268" r:id="rId12"/>
    <p:sldId id="269" r:id="rId13"/>
    <p:sldId id="270" r:id="rId14"/>
    <p:sldId id="271" r:id="rId15"/>
    <p:sldId id="272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p102" initials="x" lastIdx="1" clrIdx="0">
    <p:extLst>
      <p:ext uri="{19B8F6BF-5375-455C-9EA6-DF929625EA0E}">
        <p15:presenceInfo xmlns:p15="http://schemas.microsoft.com/office/powerpoint/2012/main" userId="xp1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1729760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GAN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스터디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ko-KR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2017-08-03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reHvktowL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7938F4-6A1D-48F7-B5CC-734976D02EB5}"/>
              </a:ext>
            </a:extLst>
          </p:cNvPr>
          <p:cNvGrpSpPr/>
          <p:nvPr/>
        </p:nvGrpSpPr>
        <p:grpSpPr>
          <a:xfrm>
            <a:off x="2966976" y="3820803"/>
            <a:ext cx="6258047" cy="476809"/>
            <a:chOff x="3809231" y="4402762"/>
            <a:chExt cx="4573538" cy="476809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824ECE7-875B-42C2-B4E7-F48813808A37}"/>
                </a:ext>
              </a:extLst>
            </p:cNvPr>
            <p:cNvSpPr/>
            <p:nvPr userDrawn="1"/>
          </p:nvSpPr>
          <p:spPr>
            <a:xfrm>
              <a:off x="3809231" y="4402762"/>
              <a:ext cx="4573538" cy="476809"/>
            </a:xfrm>
            <a:prstGeom prst="parallelogram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DD0ACA52-4F5E-4568-8EE6-98B7B5740D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5817" y="4421513"/>
              <a:ext cx="4408364" cy="458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박이삭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GAN </a:t>
            </a:r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스터디</a:t>
            </a:r>
            <a:endParaRPr lang="en-US" altLang="ko-KR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6711"/>
            <a:ext cx="1120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정리를 해보자면 다음과 같습니다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6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56" y="0"/>
            <a:ext cx="1087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6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96031" y="2228043"/>
                <a:ext cx="5453848" cy="321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잘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학습된 </a:t>
                </a:r>
                <a:r>
                  <a:rPr lang="en-US" altLang="ko-KR" dirty="0" err="1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Cycle_GAN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은 이미지 자체는 잘 만들어 내지만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,</a:t>
                </a:r>
              </a:p>
              <a:p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Painting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Wingdings" panose="05000000000000000000" pitchFamily="2" charset="2"/>
                  </a:rPr>
                  <a:t> photo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Wingdings" panose="05000000000000000000" pitchFamily="2" charset="2"/>
                  </a:rPr>
                  <a:t>로 변할 때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색상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(tint)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을 마음대로</a:t>
                </a:r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칠하곤 합니다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 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dirty="0" err="1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Identity_loss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를 </a:t>
                </a:r>
                <a:r>
                  <a:rPr lang="ko-KR" altLang="en-US" dirty="0" err="1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덧붙혀서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학습을 한다면 이런 색상변화를</a:t>
                </a:r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줄일 수 있었다고 합니다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 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𝑖𝑑𝑒𝑛𝑡𝑖𝑡𝑦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1" y="2228043"/>
                <a:ext cx="5453848" cy="3216714"/>
              </a:xfrm>
              <a:prstGeom prst="rect">
                <a:avLst/>
              </a:prstGeom>
              <a:blipFill>
                <a:blip r:embed="rId2"/>
                <a:stretch>
                  <a:fillRect l="-1007" t="-947" r="-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+ identity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87" y="1896043"/>
            <a:ext cx="5543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" y="1405525"/>
            <a:ext cx="115062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58295"/>
            <a:ext cx="12125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5" y="1657026"/>
            <a:ext cx="11620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1666783"/>
            <a:ext cx="11420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Preliminary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9reHvktowLY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3182" y="1482572"/>
            <a:ext cx="6676006" cy="50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3540680"/>
            <a:chOff x="2929920" y="1588790"/>
            <a:chExt cx="9262080" cy="354068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Preliminary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Cycle_GAN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Cycle_GAN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+ identity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결과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Preliminary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9" y="1746240"/>
            <a:ext cx="3217076" cy="12543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7018"/>
          <a:stretch/>
        </p:blipFill>
        <p:spPr>
          <a:xfrm>
            <a:off x="4140367" y="1740023"/>
            <a:ext cx="3370143" cy="1260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21574"/>
          <a:stretch/>
        </p:blipFill>
        <p:spPr>
          <a:xfrm>
            <a:off x="7985262" y="1740023"/>
            <a:ext cx="3529076" cy="12605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7692"/>
          <a:stretch/>
        </p:blipFill>
        <p:spPr>
          <a:xfrm>
            <a:off x="4140368" y="3435654"/>
            <a:ext cx="3394622" cy="1312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b="9726"/>
          <a:stretch/>
        </p:blipFill>
        <p:spPr>
          <a:xfrm>
            <a:off x="7985262" y="3435655"/>
            <a:ext cx="3591221" cy="13123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368" y="4935981"/>
            <a:ext cx="3370143" cy="13355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262" y="4909347"/>
            <a:ext cx="3529076" cy="13355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271" y="3125891"/>
            <a:ext cx="4019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번역기를 사용하다 보면 가끔 이런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문제가 생기곤 합니다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한글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넣었더니 번역이 되어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번역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_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영어문장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G(x)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만들어 냅니다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GAN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은 영어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(y)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G(x)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구별하지 못하게 만드는 것이 목적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여기서 한번 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G(x)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잘 돌아가게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(return)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하는 방법은 없을까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고민을 했습니다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ko-KR" altLang="en-US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4" name="직선 화살표 연결선 23"/>
          <p:cNvCxnSpPr>
            <a:stCxn id="6" idx="3"/>
            <a:endCxn id="10" idx="1"/>
          </p:cNvCxnSpPr>
          <p:nvPr/>
        </p:nvCxnSpPr>
        <p:spPr>
          <a:xfrm flipV="1">
            <a:off x="3488925" y="2370287"/>
            <a:ext cx="651442" cy="31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3"/>
            <a:endCxn id="11" idx="1"/>
          </p:cNvCxnSpPr>
          <p:nvPr/>
        </p:nvCxnSpPr>
        <p:spPr>
          <a:xfrm>
            <a:off x="7510510" y="2370287"/>
            <a:ext cx="47475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2" idx="1"/>
          </p:cNvCxnSpPr>
          <p:nvPr/>
        </p:nvCxnSpPr>
        <p:spPr>
          <a:xfrm flipH="1">
            <a:off x="4140368" y="2370287"/>
            <a:ext cx="7391727" cy="1721542"/>
          </a:xfrm>
          <a:prstGeom prst="straightConnector1">
            <a:avLst/>
          </a:prstGeom>
          <a:ln w="31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3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00160" y="2096081"/>
                <a:ext cx="995488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다시 문제를 정의해보면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</a:t>
                </a:r>
              </a:p>
              <a:p>
                <a:endPara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Input x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를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y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로 잘 바꾸어서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y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=G(x)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간 구별이 힘들게 만들고</a:t>
                </a:r>
                <a:endPara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endPara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=G(x)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를 다시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x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로 만들기 위해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F()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를 이용해 만들어 본다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  <a:p>
                <a:endPara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하지만 방금 번역기 예시와 </a:t>
                </a:r>
                <a:r>
                  <a:rPr lang="ko-KR" altLang="en-US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다른점은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GAN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에서는 </a:t>
                </a:r>
                <a:r>
                  <a:rPr lang="en-US" altLang="ko-KR" b="1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존재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  <a:p>
                <a:endPara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G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와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F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의 학습을 도와준다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  <a:p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번역기가 틀렸다고 말해주어야 제대로 번역을 한다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.)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60" y="2096081"/>
                <a:ext cx="9954885" cy="2862322"/>
              </a:xfrm>
              <a:prstGeom prst="rect">
                <a:avLst/>
              </a:prstGeom>
              <a:blipFill>
                <a:blip r:embed="rId2"/>
                <a:stretch>
                  <a:fillRect l="-490" t="-1279" b="-2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01" y="2045622"/>
            <a:ext cx="3975207" cy="3196558"/>
          </a:xfrm>
          <a:prstGeom prst="rect">
            <a:avLst/>
          </a:prstGeom>
        </p:spPr>
      </p:pic>
      <p:sp>
        <p:nvSpPr>
          <p:cNvPr id="9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Preliminary – Pix2Pix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72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417" y="1624615"/>
            <a:ext cx="5788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기존 연구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– Pix2Pix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간단한  스케치만으로 이미지를 완성 시키고 싶은 경우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본래 이미지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(y)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그에 정확히 대응되는 스케치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(x)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있어야 된다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즉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도메인이 정확히 준비 되어야만 가능하다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스케치는 외곽선 추출 기법을 통해 얻을 수 있기 때문에 어렵지는 않다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하지만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(Monet)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화풍을 따라하기 위해서는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그의 그림과 정확히 일치하는 사진을 준비해야 하며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이는 현실적으로 어렵다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76" t="9251" r="2159" b="3964"/>
          <a:stretch/>
        </p:blipFill>
        <p:spPr>
          <a:xfrm>
            <a:off x="6403759" y="1402673"/>
            <a:ext cx="5788241" cy="3497802"/>
          </a:xfrm>
          <a:prstGeom prst="rect">
            <a:avLst/>
          </a:prstGeom>
        </p:spPr>
      </p:pic>
      <p:pic>
        <p:nvPicPr>
          <p:cNvPr id="1026" name="Picture 2" descr="pix2pix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9"/>
          <a:stretch/>
        </p:blipFill>
        <p:spPr bwMode="auto">
          <a:xfrm>
            <a:off x="6403759" y="4839691"/>
            <a:ext cx="2684011" cy="16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258" y="4897754"/>
            <a:ext cx="1112637" cy="16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97699" y="5051395"/>
            <a:ext cx="62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Preliminary – Pix2Pix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96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0417" y="1624615"/>
                <a:ext cx="11203618" cy="2997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Cycle_GAN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은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Pix2Pix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와 어떤 점이 다를까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? </a:t>
                </a:r>
                <a:endPara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[ X -&gt;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Y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-&gt;X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]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기본 개념은 같다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다만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, Paired data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가 아닌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Unpair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인 일반적인 상황을 위해 만든 알고리즘이다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 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먼저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,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잘 학습된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G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와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F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가 있다고 가정 한다면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일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것이다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이를 순환 일관성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(Cycle-consistency)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라고 부르고 </a:t>
                </a:r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이 개념을 기반으로 손실함수를 만들고 학습을 한다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 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7" y="1624615"/>
                <a:ext cx="11203618" cy="2997808"/>
              </a:xfrm>
              <a:prstGeom prst="rect">
                <a:avLst/>
              </a:prstGeom>
              <a:blipFill>
                <a:blip r:embed="rId2"/>
                <a:stretch>
                  <a:fillRect l="-435" t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93" y="4386956"/>
            <a:ext cx="95345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6711"/>
            <a:ext cx="11203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물론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학습하기 위해선 기존의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쓰던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minimax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이용해야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86" y="1887578"/>
            <a:ext cx="8058150" cy="144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3686" y="3292278"/>
            <a:ext cx="1120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Pix2pix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와의 성능차이는 존재합니다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Pix2pix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더 좋다고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Unpaired data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이미지 생성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기법중에서는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가장 좋다고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8" y="3982745"/>
            <a:ext cx="5865181" cy="28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6711"/>
            <a:ext cx="1120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정리를 해보자면 다음과 같습니다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https://github.com/hardikbansal/CycleGAN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제목 1">
            <a:extLst/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Cycle_GAN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780"/>
          <a:stretch/>
        </p:blipFill>
        <p:spPr>
          <a:xfrm>
            <a:off x="827103" y="2128652"/>
            <a:ext cx="10058400" cy="47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588</Words>
  <Application>Microsoft Office PowerPoint</Application>
  <PresentationFormat>와이드스크린</PresentationFormat>
  <Paragraphs>77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12롯데마트드림Medium</vt:lpstr>
      <vt:lpstr>12롯데마트드림Bold</vt:lpstr>
      <vt:lpstr>12롯데마트드림Light</vt:lpstr>
      <vt:lpstr>Arial</vt:lpstr>
      <vt:lpstr>Cambria Math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xp102</cp:lastModifiedBy>
  <cp:revision>63</cp:revision>
  <dcterms:created xsi:type="dcterms:W3CDTF">2017-07-26T09:20:04Z</dcterms:created>
  <dcterms:modified xsi:type="dcterms:W3CDTF">2017-08-03T05:57:37Z</dcterms:modified>
</cp:coreProperties>
</file>